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94" autoAdjust="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-21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CoverGly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025" y="3048000"/>
            <a:ext cx="1123950" cy="77152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2286000" indent="-457200">
              <a:defRPr/>
            </a:lvl6pPr>
            <a:lvl7pPr marL="2286000" indent="-457200">
              <a:defRPr/>
            </a:lvl7pPr>
            <a:lvl8pPr marL="2286000" indent="-457200">
              <a:defRPr/>
            </a:lvl8pPr>
            <a:lvl9pPr marL="2286000" indent="-457200">
              <a:defRPr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Glyph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174066"/>
            <a:ext cx="1066800" cy="5905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  <a:p>
            <a:pPr lvl="4"/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290763" indent="-461963">
              <a:tabLst/>
              <a:defRPr sz="2000"/>
            </a:lvl6pPr>
            <a:lvl7pPr marL="2290763" indent="-461963">
              <a:tabLst/>
              <a:defRPr sz="2000"/>
            </a:lvl7pPr>
            <a:lvl8pPr marL="2290763" indent="-461963">
              <a:tabLst/>
              <a:defRPr sz="2000"/>
            </a:lvl8pPr>
            <a:lvl9pPr marL="2290763" indent="-461963">
              <a:tabLst/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4746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8F24D-EB19-4AE0-B015-2BEA6D5224F2}" type="datetimeFigureOut">
              <a:rPr lang="en-US" smtClean="0"/>
              <a:t>7/24/15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Wingdings" pitchFamily="2" charset="2"/>
        <a:buChar char="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2051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41195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0502" y="1858372"/>
            <a:ext cx="7772400" cy="958590"/>
          </a:xfrm>
        </p:spPr>
        <p:txBody>
          <a:bodyPr/>
          <a:lstStyle/>
          <a:p>
            <a:r>
              <a:rPr lang="en-US" sz="6000" dirty="0" smtClean="0"/>
              <a:t>Powerful You!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4043464"/>
            <a:ext cx="7770812" cy="663167"/>
          </a:xfrm>
        </p:spPr>
        <p:txBody>
          <a:bodyPr>
            <a:normAutofit/>
          </a:bodyPr>
          <a:lstStyle/>
          <a:p>
            <a:r>
              <a:rPr lang="en-US" sz="2000" dirty="0" smtClean="0"/>
              <a:t>The Museum of Discovery and Science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7845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Thanks to…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500" y="2312766"/>
            <a:ext cx="7976084" cy="4139803"/>
          </a:xfrm>
        </p:spPr>
        <p:txBody>
          <a:bodyPr>
            <a:normAutofit/>
          </a:bodyPr>
          <a:lstStyle/>
          <a:p>
            <a:r>
              <a:rPr lang="en-US" dirty="0" smtClean="0"/>
              <a:t>Florida Atlantic University</a:t>
            </a:r>
          </a:p>
          <a:p>
            <a:pPr lvl="1"/>
            <a:r>
              <a:rPr lang="en-US" dirty="0" smtClean="0"/>
              <a:t>Dr. Shankar, Prof McAfee, Dr. </a:t>
            </a:r>
            <a:r>
              <a:rPr lang="en-US" dirty="0" err="1" smtClean="0"/>
              <a:t>Mitsova-Boneva</a:t>
            </a:r>
            <a:endParaRPr lang="en-US" dirty="0"/>
          </a:p>
          <a:p>
            <a:pPr lvl="1"/>
            <a:r>
              <a:rPr lang="en-US" dirty="0" smtClean="0"/>
              <a:t>Santiago </a:t>
            </a:r>
            <a:r>
              <a:rPr lang="en-US" dirty="0" err="1" smtClean="0"/>
              <a:t>Aguerrevere</a:t>
            </a:r>
            <a:r>
              <a:rPr lang="en-US" dirty="0" smtClean="0"/>
              <a:t>, Demetrius Dukes, Alain Edwards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Museum of Discovery and Science</a:t>
            </a:r>
          </a:p>
          <a:p>
            <a:pPr lvl="1"/>
            <a:r>
              <a:rPr lang="en-US" dirty="0" smtClean="0"/>
              <a:t>Summer </a:t>
            </a:r>
            <a:r>
              <a:rPr lang="en-US" dirty="0" err="1" smtClean="0"/>
              <a:t>Scarlatelli</a:t>
            </a:r>
            <a:r>
              <a:rPr lang="en-US" dirty="0" smtClean="0"/>
              <a:t> and Joe </a:t>
            </a:r>
            <a:r>
              <a:rPr lang="en-US" dirty="0" err="1" smtClean="0"/>
              <a:t>Cytacki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United Way of Broward County</a:t>
            </a:r>
          </a:p>
        </p:txBody>
      </p:sp>
    </p:spTree>
    <p:extLst>
      <p:ext uri="{BB962C8B-B14F-4D97-AF65-F5344CB8AC3E}">
        <p14:creationId xmlns:p14="http://schemas.microsoft.com/office/powerpoint/2010/main" val="156598555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5448"/>
            <a:ext cx="7770813" cy="1233388"/>
          </a:xfrm>
        </p:spPr>
        <p:txBody>
          <a:bodyPr/>
          <a:lstStyle/>
          <a:p>
            <a:r>
              <a:rPr lang="en-US" dirty="0" smtClean="0"/>
              <a:t>Group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602019"/>
            <a:ext cx="7770813" cy="3318623"/>
          </a:xfrm>
        </p:spPr>
        <p:txBody>
          <a:bodyPr>
            <a:normAutofit/>
          </a:bodyPr>
          <a:lstStyle/>
          <a:p>
            <a:r>
              <a:rPr lang="en-US" dirty="0" err="1" smtClean="0"/>
              <a:t>Haerunnisa</a:t>
            </a:r>
            <a:r>
              <a:rPr lang="en-US" dirty="0" smtClean="0"/>
              <a:t> </a:t>
            </a:r>
            <a:r>
              <a:rPr lang="en-US" dirty="0" err="1" smtClean="0"/>
              <a:t>Dewindita</a:t>
            </a:r>
            <a:r>
              <a:rPr lang="en-US" dirty="0" smtClean="0"/>
              <a:t> – Java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Ansley</a:t>
            </a:r>
            <a:r>
              <a:rPr lang="en-US" dirty="0" smtClean="0"/>
              <a:t> White – User Interface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Alexis Alonso – Graphic Designer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014118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ODS Powerful You.jpe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01" y="1559539"/>
            <a:ext cx="8101780" cy="510204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67125" y="247581"/>
            <a:ext cx="7770813" cy="1270742"/>
          </a:xfrm>
        </p:spPr>
        <p:txBody>
          <a:bodyPr/>
          <a:lstStyle/>
          <a:p>
            <a:r>
              <a:rPr lang="en-US" dirty="0" smtClean="0"/>
              <a:t>Balsamiq Mockups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68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1283"/>
            <a:ext cx="7770813" cy="1371600"/>
          </a:xfrm>
        </p:spPr>
        <p:txBody>
          <a:bodyPr/>
          <a:lstStyle/>
          <a:p>
            <a:r>
              <a:rPr lang="en-US" dirty="0" smtClean="0"/>
              <a:t>Screen Captures</a:t>
            </a:r>
            <a:endParaRPr lang="en-US" dirty="0"/>
          </a:p>
        </p:txBody>
      </p:sp>
      <p:pic>
        <p:nvPicPr>
          <p:cNvPr id="6" name="Picture 5" descr="Screenshot_2015-07-22-14-53-4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54" y="2632055"/>
            <a:ext cx="2157354" cy="3451766"/>
          </a:xfrm>
          <a:prstGeom prst="rect">
            <a:avLst/>
          </a:prstGeom>
        </p:spPr>
      </p:pic>
      <p:pic>
        <p:nvPicPr>
          <p:cNvPr id="7" name="Picture 6" descr="Screenshot_2015-07-22-14-54-2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954" y="2632055"/>
            <a:ext cx="2157354" cy="3451766"/>
          </a:xfrm>
          <a:prstGeom prst="rect">
            <a:avLst/>
          </a:prstGeom>
        </p:spPr>
      </p:pic>
      <p:pic>
        <p:nvPicPr>
          <p:cNvPr id="8" name="Picture 7" descr="Screenshot_2015-07-22-14-55-0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763" y="2632055"/>
            <a:ext cx="2159323" cy="3454916"/>
          </a:xfrm>
          <a:prstGeom prst="rect">
            <a:avLst/>
          </a:prstGeom>
        </p:spPr>
      </p:pic>
      <p:pic>
        <p:nvPicPr>
          <p:cNvPr id="9" name="Picture 8" descr="Screenshot_2015-07-22-14-54-0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695" y="2652279"/>
            <a:ext cx="2150620" cy="344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55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3" name="Picture Placeholder 2" descr="Screenshot_2015-07-22-14-53-33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9" b="3749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5023713" y="2587752"/>
            <a:ext cx="3432899" cy="3454292"/>
          </a:xfrm>
        </p:spPr>
        <p:txBody>
          <a:bodyPr/>
          <a:lstStyle/>
          <a:p>
            <a:r>
              <a:rPr lang="en-US" dirty="0" smtClean="0"/>
              <a:t>Our home page consists of:</a:t>
            </a:r>
          </a:p>
          <a:p>
            <a:endParaRPr lang="en-US" dirty="0"/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Personal captured image of the exhibit</a:t>
            </a:r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Customized buttons that correspond to each section of the floor plan</a:t>
            </a:r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Credits and Map button that link to other pages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467190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Health Quiz</a:t>
            </a:r>
            <a:endParaRPr lang="en-US" dirty="0"/>
          </a:p>
        </p:txBody>
      </p:sp>
      <p:pic>
        <p:nvPicPr>
          <p:cNvPr id="3" name="Picture Placeholder 2" descr="Screenshot_2015-07-22-14-53-55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9" b="3749"/>
          <a:stretch>
            <a:fillRect/>
          </a:stretch>
        </p:blipFill>
        <p:spPr>
          <a:xfrm>
            <a:off x="658906" y="514202"/>
            <a:ext cx="3657600" cy="5413248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4799013" y="2706621"/>
            <a:ext cx="3657600" cy="3220829"/>
          </a:xfrm>
        </p:spPr>
        <p:txBody>
          <a:bodyPr/>
          <a:lstStyle/>
          <a:p>
            <a:r>
              <a:rPr lang="en-US" dirty="0" smtClean="0"/>
              <a:t>Our quiz consists of:</a:t>
            </a:r>
          </a:p>
          <a:p>
            <a:endParaRPr lang="en-US" dirty="0"/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 variety of health related questions that can be figured out or found in the exhibit.</a:t>
            </a:r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Self Check button for each question to add ease to the 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39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Yoga Poses</a:t>
            </a:r>
            <a:endParaRPr lang="en-US" dirty="0"/>
          </a:p>
        </p:txBody>
      </p:sp>
      <p:pic>
        <p:nvPicPr>
          <p:cNvPr id="3" name="Picture Placeholder 2" descr="Screenshot_2015-07-22-14-54-55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9" b="3749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4799013" y="2718491"/>
            <a:ext cx="3657600" cy="3631725"/>
          </a:xfrm>
        </p:spPr>
        <p:txBody>
          <a:bodyPr>
            <a:normAutofit/>
          </a:bodyPr>
          <a:lstStyle/>
          <a:p>
            <a:r>
              <a:rPr lang="en-US" dirty="0" smtClean="0"/>
              <a:t>Our yoga poses page consists of:</a:t>
            </a:r>
          </a:p>
          <a:p>
            <a:endParaRPr lang="en-US" dirty="0"/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Three simple yoga poses</a:t>
            </a:r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Names modified to Joey the Otter</a:t>
            </a:r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Hand drawn graphics of the Joey mascot preforming the poses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631394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Skeleton</a:t>
            </a:r>
            <a:endParaRPr lang="en-US" dirty="0"/>
          </a:p>
        </p:txBody>
      </p:sp>
      <p:pic>
        <p:nvPicPr>
          <p:cNvPr id="5" name="Picture Placeholder 4" descr="Screenshot_2015-07-22-14-54-13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9" b="3749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724328"/>
            <a:ext cx="3657600" cy="3146120"/>
          </a:xfrm>
        </p:spPr>
        <p:txBody>
          <a:bodyPr/>
          <a:lstStyle/>
          <a:p>
            <a:r>
              <a:rPr lang="en-US" dirty="0" smtClean="0"/>
              <a:t>Our skeleton page consists of:</a:t>
            </a:r>
          </a:p>
          <a:p>
            <a:endParaRPr lang="en-US" dirty="0"/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Personally captured image of the skeleton puzzle correctly put together</a:t>
            </a:r>
          </a:p>
          <a:p>
            <a:pPr marL="285750" indent="-285750" algn="l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Text boxes over each button naming the bone it is hovering over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87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Calorie Counter</a:t>
            </a:r>
            <a:endParaRPr lang="en-US" dirty="0"/>
          </a:p>
        </p:txBody>
      </p:sp>
      <p:pic>
        <p:nvPicPr>
          <p:cNvPr id="5" name="Picture Placeholder 4" descr="unnamed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9" b="3779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2" y="2870910"/>
            <a:ext cx="3936323" cy="2898648"/>
          </a:xfrm>
        </p:spPr>
        <p:txBody>
          <a:bodyPr/>
          <a:lstStyle/>
          <a:p>
            <a:r>
              <a:rPr lang="en-US" dirty="0" smtClean="0"/>
              <a:t>Our Calorie Counter page consists of:</a:t>
            </a:r>
          </a:p>
          <a:p>
            <a:endParaRPr lang="en-US" dirty="0"/>
          </a:p>
          <a:p>
            <a:pPr marL="285750" indent="-285750" algn="l">
              <a:buFont typeface="Arial"/>
              <a:buChar char="•"/>
            </a:pPr>
            <a:r>
              <a:rPr lang="en-US" dirty="0" smtClean="0"/>
              <a:t>Photoshop made graphics</a:t>
            </a:r>
          </a:p>
          <a:p>
            <a:pPr marL="285750" indent="-285750" algn="l">
              <a:buFont typeface="Arial"/>
              <a:buChar char="•"/>
            </a:pPr>
            <a:r>
              <a:rPr lang="en-US" dirty="0" smtClean="0"/>
              <a:t>Foods that can be dragged to the plate</a:t>
            </a:r>
          </a:p>
          <a:p>
            <a:pPr marL="285750" indent="-285750" algn="l">
              <a:buFont typeface="Arial"/>
              <a:buChar char="•"/>
            </a:pPr>
            <a:r>
              <a:rPr lang="en-US" dirty="0" smtClean="0"/>
              <a:t>Calorie counter and amount of time to burn those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390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BlackTie">
      <a:dk1>
        <a:srgbClr val="000000"/>
      </a:dk1>
      <a:lt1>
        <a:srgbClr val="FFFFFF"/>
      </a:lt1>
      <a:dk2>
        <a:srgbClr val="46464A"/>
      </a:dk2>
      <a:lt2>
        <a:srgbClr val="E3DCCF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Folio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130</TotalTime>
  <Words>229</Words>
  <Application>Microsoft Macintosh PowerPoint</Application>
  <PresentationFormat>On-screen Show (4:3)</PresentationFormat>
  <Paragraphs>47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Folio</vt:lpstr>
      <vt:lpstr>Powerful You!</vt:lpstr>
      <vt:lpstr>Group Members</vt:lpstr>
      <vt:lpstr>Balsamiq Mockups</vt:lpstr>
      <vt:lpstr>Screen Captures</vt:lpstr>
      <vt:lpstr>Home Page</vt:lpstr>
      <vt:lpstr>Health Quiz</vt:lpstr>
      <vt:lpstr>Yoga Poses</vt:lpstr>
      <vt:lpstr>Skeleton</vt:lpstr>
      <vt:lpstr>Calorie Counter</vt:lpstr>
      <vt:lpstr>Special Thanks to…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Powerful You!</dc:title>
  <dc:creator>Alexis</dc:creator>
  <cp:lastModifiedBy>Alexis</cp:lastModifiedBy>
  <cp:revision>13</cp:revision>
  <dcterms:created xsi:type="dcterms:W3CDTF">2015-07-22T14:34:47Z</dcterms:created>
  <dcterms:modified xsi:type="dcterms:W3CDTF">2015-07-24T19:53:58Z</dcterms:modified>
</cp:coreProperties>
</file>

<file path=docProps/thumbnail.jpeg>
</file>